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Master"/>
  </p:sldMasterIdLst>
  <p:sldIdLst>
    <p:sldId id="256" r:id="rIdS1"/>
    <p:sldId id="257" r:id="rIdS2"/>
    <p:sldId id="258" r:id="rIdS3"/>
    <p:sldId id="259" r:id="rIdS4"/>
    <p:sldId id="260" r:id="rIdS5"/>
    <p:sldId id="261" r:id="rIdS6"/>
    <p:sldId id="262" r:id="rIdS7"/>
    <p:sldId id="263" r:id="rIdS8"/>
    <p:sldId id="264" r:id="rIdS9"/>
    <p:sldId id="265" r:id="rIdS10"/>
    <p:sldId id="266" r:id="rIdS11"/>
    <p:sldId id="267" r:id="rIdS12"/>
    <p:sldId id="268" r:id="rIdS13"/>
    <p:sldId id="269" r:id="rIdS14"/>
    <p:sldId id="270" r:id="rIdS15"/>
    <p:sldId id="271" r:id="rIdS16"/>
    <p:sldId id="272" r:id="rIdS17"/>
    <p:sldId id="273" r:id="rIdS18"/>
    <p:sldId id="274" r:id="rIdS19"/>
    <p:sldId id="275" r:id="rIdS20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Master" Type="http://schemas.openxmlformats.org/officeDocument/2006/relationships/slideMaster" Target="slideMasters/slideMaster1.xml"/><Relationship Id="rIdTheme" Type="http://schemas.openxmlformats.org/officeDocument/2006/relationships/theme" Target="theme/theme1.xml"/><Relationship Id="rIdS1" Type="http://schemas.openxmlformats.org/officeDocument/2006/relationships/slide" Target="slides/slide1.xml"/><Relationship Id="rIdS2" Type="http://schemas.openxmlformats.org/officeDocument/2006/relationships/slide" Target="slides/slide2.xml"/><Relationship Id="rIdS3" Type="http://schemas.openxmlformats.org/officeDocument/2006/relationships/slide" Target="slides/slide3.xml"/><Relationship Id="rIdS4" Type="http://schemas.openxmlformats.org/officeDocument/2006/relationships/slide" Target="slides/slide4.xml"/><Relationship Id="rIdS5" Type="http://schemas.openxmlformats.org/officeDocument/2006/relationships/slide" Target="slides/slide5.xml"/><Relationship Id="rIdS6" Type="http://schemas.openxmlformats.org/officeDocument/2006/relationships/slide" Target="slides/slide6.xml"/><Relationship Id="rIdS7" Type="http://schemas.openxmlformats.org/officeDocument/2006/relationships/slide" Target="slides/slide7.xml"/><Relationship Id="rIdS8" Type="http://schemas.openxmlformats.org/officeDocument/2006/relationships/slide" Target="slides/slide8.xml"/><Relationship Id="rIdS9" Type="http://schemas.openxmlformats.org/officeDocument/2006/relationships/slide" Target="slides/slide9.xml"/><Relationship Id="rIdS10" Type="http://schemas.openxmlformats.org/officeDocument/2006/relationships/slide" Target="slides/slide10.xml"/><Relationship Id="rIdS11" Type="http://schemas.openxmlformats.org/officeDocument/2006/relationships/slide" Target="slides/slide11.xml"/><Relationship Id="rIdS12" Type="http://schemas.openxmlformats.org/officeDocument/2006/relationships/slide" Target="slides/slide12.xml"/><Relationship Id="rIdS13" Type="http://schemas.openxmlformats.org/officeDocument/2006/relationships/slide" Target="slides/slide13.xml"/><Relationship Id="rIdS14" Type="http://schemas.openxmlformats.org/officeDocument/2006/relationships/slide" Target="slides/slide14.xml"/><Relationship Id="rIdS15" Type="http://schemas.openxmlformats.org/officeDocument/2006/relationships/slide" Target="slides/slide15.xml"/><Relationship Id="rIdS16" Type="http://schemas.openxmlformats.org/officeDocument/2006/relationships/slide" Target="slides/slide16.xml"/><Relationship Id="rIdS17" Type="http://schemas.openxmlformats.org/officeDocument/2006/relationships/slide" Target="slides/slide17.xml"/><Relationship Id="rIdS18" Type="http://schemas.openxmlformats.org/officeDocument/2006/relationships/slide" Target="slides/slide18.xml"/><Relationship Id="rIdS19" Type="http://schemas.openxmlformats.org/officeDocument/2006/relationships/slide" Target="slides/slide19.xml"/><Relationship Id="rIdS20" Type="http://schemas.openxmlformats.org/officeDocument/2006/relationships/slide" Target="slides/slide20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BrandSphere">
  <a:themeElements>
    <a:clrScheme name="BrandSphere">
      <a:dk1>
        <a:srgbClr val="1E1B4B"/>
      </a:dk1>
      <a:lt1>
        <a:srgbClr val="FFFFFF"/>
      </a:lt1>
      <a:dk2>
        <a:srgbClr val="312E81"/>
      </a:dk2>
      <a:lt2>
        <a:srgbClr val="F8FAFC"/>
      </a:lt2>
      <a:accent1>
        <a:srgbClr val="6366F1"/>
      </a:accent1>
      <a:accent2>
        <a:srgbClr val="8B5CF6"/>
      </a:accent2>
      <a:accent3>
        <a:srgbClr val="0EA5E9"/>
      </a:accent3>
      <a:accent4>
        <a:srgbClr val="10B981"/>
      </a:accent4>
      <a:accent5>
        <a:srgbClr val="F59E0B"/>
      </a:accent5>
      <a:accent6>
        <a:srgbClr val="BE185D"/>
      </a:accent6>
      <a:hlink>
        <a:srgbClr val="6366F1"/>
      </a:hlink>
      <a:folHlink>
        <a:srgbClr val="8B5CF6"/>
      </a:folHlink>
    </a:clrScheme>
    <a:fontScheme name="BrandSphere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>
  <dc:title>BrandSphere AI — Pitch Deck</dc:title>
  <dc:creator>BrandSphere AI</dc:creator>
</cp:coreProperties>
</file>